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58" r:id="rId6"/>
    <p:sldId id="263" r:id="rId7"/>
    <p:sldId id="260" r:id="rId8"/>
    <p:sldId id="261" r:id="rId9"/>
    <p:sldId id="262" r:id="rId10"/>
    <p:sldId id="269" r:id="rId11"/>
    <p:sldId id="270" r:id="rId12"/>
    <p:sldId id="271" r:id="rId13"/>
    <p:sldId id="267" r:id="rId14"/>
    <p:sldId id="274" r:id="rId15"/>
    <p:sldId id="275" r:id="rId16"/>
    <p:sldId id="273" r:id="rId17"/>
    <p:sldId id="272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6D3A"/>
    <a:srgbClr val="B7A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5748-99B6-4D92-A3B9-6F28A39B2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E66EF-01BB-49A5-9BC0-891F4B137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AE10-7799-431A-B8BC-74E152AE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58D9-E758-4326-9CFB-2C6D9312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0973-F328-4392-8E86-A02BAA2E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8F9A-AA2A-4D30-B134-BF0A2908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5B866-06D7-4344-87DF-4EA6CAA8C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898B-34CE-48C6-8CE9-670BEE70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F7330-A8DD-41C2-B6BD-7D758965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3CAD-2213-4DA3-9082-93CCD8BD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5B099-F507-44EA-9B4F-4FFA1CD5C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EB8D2-B1BE-4E9F-96BA-0E8076CD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0ADC-FAC0-4CD6-988F-C2A612E1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1A56-89EC-4331-8528-678C6774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703A0-7632-45CF-9B7D-60B4CD8F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9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99E4-5533-49F8-AB52-F50E4CB2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13A9-8CA3-4F63-A969-32DA9027B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6F645-F74F-40D6-922A-5F39F854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E884-435E-41A3-80D1-E15968B3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F1F0D-E9E7-4689-954B-C9D071F9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3925-1CE9-47D4-A948-81710955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B8305-07B8-4D06-9DA9-3028AF97D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A53E2-8DAB-4C77-A197-527E130A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DDFA-4C33-4520-BD52-A6AEF9C9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6E38E-2A6F-477A-B814-BBF5D91F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3D57-8F77-4881-8D28-E3777856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742E-7A80-4A80-993E-86B309409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35B5-38A1-4E0A-A3BE-FF00754C9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1B8AA-79E7-4B98-872B-5AAFD5F1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8F1F-EA5C-44D3-9761-9C942391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1288A-5DA6-42A5-B1F1-6C570369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6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3B2D-98F1-4E08-A0DD-883DB057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7F0A-2977-42D0-9AF5-ADEF23211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F1D9D-E9DC-44CA-BD2B-06F3E2CF1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C7414-06C7-4449-82C0-CF5A42E8F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10870-F595-4F3F-A705-438C262AD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6128F-3C74-4DA7-8D88-F01A5DDD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52429-E152-491A-9101-E966AD41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4EB38-772F-4702-8A58-4BA6FCAF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7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B9BD-2A67-4F87-AEAF-D27678CB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6167A-EF5A-4B26-AE46-14862870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6E4BD-DAD1-4624-905A-AEAEA93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E90D2-580C-4090-B2F1-E2D16E49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8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BF3B0-4FB5-4F3C-82F3-50ADDC9F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933F1-2F8A-41A9-B982-8B631C4E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40C2-6C41-4823-9A1C-A60EFD21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4B1F-D8CE-43E9-949E-E1D4CD00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96F2-49B7-4671-993E-57FE1DBA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26604-E77A-4F03-B70B-602A71E59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52FFA-8973-4BA6-B22F-17E707E2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FCD21-72BE-4E2B-BC56-9E36B6CC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59A84-38C6-4F37-90D2-DDFCE82C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0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2E7F-0995-482E-A195-4999B061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D9682-0512-4C64-B964-B980C1411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4F22A-9AB0-42C0-8D26-3BFA54648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FEF2E-A534-4E17-A43F-D0039960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67135-EA6A-44C0-AA51-168CF31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1D537-470A-476D-8C87-F4AF8A41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A3B6F-9DE1-4787-81E9-7412C331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34F75-E52A-4D2A-9FB9-26CEE8FF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08F1-7325-4708-8C20-6BF01AD11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0B4BB-D97E-418E-96DD-E0861610D625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881B-4647-488B-AB7A-C9C6F6001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04859-C9E9-43FA-9BA7-725057049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12B32-BEA9-42B8-B597-3A8D72B60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7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10" Type="http://schemas.microsoft.com/office/2007/relationships/hdphoto" Target="../media/hdphoto6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un">
            <a:extLst>
              <a:ext uri="{FF2B5EF4-FFF2-40B4-BE49-F238E27FC236}">
                <a16:creationId xmlns:a16="http://schemas.microsoft.com/office/drawing/2014/main" id="{2354076C-56A9-44B0-BA0C-E63467DC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7834"/>
            <a:ext cx="628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8930D-1F23-4928-B422-90D74E9A34A3}"/>
              </a:ext>
            </a:extLst>
          </p:cNvPr>
          <p:cNvSpPr/>
          <p:nvPr/>
        </p:nvSpPr>
        <p:spPr>
          <a:xfrm>
            <a:off x="1584188" y="5061513"/>
            <a:ext cx="90236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rgbClr val="92D050"/>
                </a:solidFill>
                <a:latin typeface="Arial Rounded MT Bold" panose="020F0704030504030204" pitchFamily="34" charset="0"/>
              </a:rPr>
              <a:t>Good morning :)</a:t>
            </a:r>
          </a:p>
        </p:txBody>
      </p:sp>
    </p:spTree>
    <p:extLst>
      <p:ext uri="{BB962C8B-B14F-4D97-AF65-F5344CB8AC3E}">
        <p14:creationId xmlns:p14="http://schemas.microsoft.com/office/powerpoint/2010/main" val="370905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3230348" y="751260"/>
            <a:ext cx="52149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3: Flow Chart</a:t>
            </a:r>
          </a:p>
        </p:txBody>
      </p:sp>
      <p:pic>
        <p:nvPicPr>
          <p:cNvPr id="9218" name="Picture 2" descr="Image result for flow chart icon">
            <a:extLst>
              <a:ext uri="{FF2B5EF4-FFF2-40B4-BE49-F238E27FC236}">
                <a16:creationId xmlns:a16="http://schemas.microsoft.com/office/drawing/2014/main" id="{AB006FC0-2A81-4D90-94FB-772814FAE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r="19992"/>
          <a:stretch/>
        </p:blipFill>
        <p:spPr bwMode="auto">
          <a:xfrm>
            <a:off x="4539727" y="2022436"/>
            <a:ext cx="3431689" cy="321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2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929EF-728D-46E3-89B9-E35AF21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02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81F2C7-13CB-4A53-B041-4F93EE104C59}"/>
              </a:ext>
            </a:extLst>
          </p:cNvPr>
          <p:cNvSpPr/>
          <p:nvPr/>
        </p:nvSpPr>
        <p:spPr>
          <a:xfrm>
            <a:off x="4334002" y="2364907"/>
            <a:ext cx="73755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**Please reference to the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printout or the soft copy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5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4339974" y="740502"/>
            <a:ext cx="3512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4: UML</a:t>
            </a:r>
          </a:p>
        </p:txBody>
      </p:sp>
      <p:pic>
        <p:nvPicPr>
          <p:cNvPr id="8194" name="Picture 2" descr="Image result for uml icon">
            <a:extLst>
              <a:ext uri="{FF2B5EF4-FFF2-40B4-BE49-F238E27FC236}">
                <a16:creationId xmlns:a16="http://schemas.microsoft.com/office/drawing/2014/main" id="{48EBA3D5-4013-45DA-88B0-CFFDA25E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2" y="17400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8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038D7-8871-459D-AF4B-70E0704D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634" y="124049"/>
            <a:ext cx="8230609" cy="5698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AB37FC-104B-490D-9280-6BE68CF76A25}"/>
              </a:ext>
            </a:extLst>
          </p:cNvPr>
          <p:cNvSpPr/>
          <p:nvPr/>
        </p:nvSpPr>
        <p:spPr>
          <a:xfrm>
            <a:off x="-1097280" y="5822163"/>
            <a:ext cx="141140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**Please reference to the printout or the soft copy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65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3445919" y="1579598"/>
            <a:ext cx="4740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5: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Juint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test</a:t>
            </a:r>
          </a:p>
        </p:txBody>
      </p:sp>
      <p:pic>
        <p:nvPicPr>
          <p:cNvPr id="1026" name="Picture 2" descr="Image result for test icon">
            <a:extLst>
              <a:ext uri="{FF2B5EF4-FFF2-40B4-BE49-F238E27FC236}">
                <a16:creationId xmlns:a16="http://schemas.microsoft.com/office/drawing/2014/main" id="{89BBC981-E550-4412-922C-DBC28150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66" y="2658373"/>
            <a:ext cx="3761117" cy="37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4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077A1-3D50-4311-857F-9E962FF9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1815501"/>
            <a:ext cx="900684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965490-767D-42D4-AAA4-A33AFCCBF042}"/>
              </a:ext>
            </a:extLst>
          </p:cNvPr>
          <p:cNvSpPr/>
          <p:nvPr/>
        </p:nvSpPr>
        <p:spPr>
          <a:xfrm>
            <a:off x="2626321" y="708330"/>
            <a:ext cx="6224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Yay!! It’s all perfect&lt;3</a:t>
            </a:r>
          </a:p>
        </p:txBody>
      </p:sp>
    </p:spTree>
    <p:extLst>
      <p:ext uri="{BB962C8B-B14F-4D97-AF65-F5344CB8AC3E}">
        <p14:creationId xmlns:p14="http://schemas.microsoft.com/office/powerpoint/2010/main" val="1141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roles">
            <a:extLst>
              <a:ext uri="{FF2B5EF4-FFF2-40B4-BE49-F238E27FC236}">
                <a16:creationId xmlns:a16="http://schemas.microsoft.com/office/drawing/2014/main" id="{A3DF6BEF-D3C8-4325-900F-84B2EB02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ACFC0"/>
              </a:clrFrom>
              <a:clrTo>
                <a:srgbClr val="7ACF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411"/>
            <a:ext cx="12192000" cy="62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3972792" y="1579598"/>
            <a:ext cx="3687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6: Roles</a:t>
            </a:r>
          </a:p>
        </p:txBody>
      </p:sp>
    </p:spTree>
    <p:extLst>
      <p:ext uri="{BB962C8B-B14F-4D97-AF65-F5344CB8AC3E}">
        <p14:creationId xmlns:p14="http://schemas.microsoft.com/office/powerpoint/2010/main" val="422994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27F1A-9DC0-4ED0-97F9-7CD8055C42EF}"/>
              </a:ext>
            </a:extLst>
          </p:cNvPr>
          <p:cNvSpPr/>
          <p:nvPr/>
        </p:nvSpPr>
        <p:spPr>
          <a:xfrm>
            <a:off x="524680" y="396258"/>
            <a:ext cx="9555235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Elaf: The presentation</a:t>
            </a:r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Salma: The UML and Flowchart</a:t>
            </a:r>
          </a:p>
          <a:p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Mariam: The Junit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879910-7634-435B-BA88-DAC112595C33}"/>
              </a:ext>
            </a:extLst>
          </p:cNvPr>
          <p:cNvSpPr/>
          <p:nvPr/>
        </p:nvSpPr>
        <p:spPr>
          <a:xfrm>
            <a:off x="1606339" y="4643575"/>
            <a:ext cx="872585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`***Everyone participated in coding,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 Designing,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 and writing the report.***`</a:t>
            </a:r>
          </a:p>
        </p:txBody>
      </p:sp>
    </p:spTree>
    <p:extLst>
      <p:ext uri="{BB962C8B-B14F-4D97-AF65-F5344CB8AC3E}">
        <p14:creationId xmlns:p14="http://schemas.microsoft.com/office/powerpoint/2010/main" val="173210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growing up">
            <a:extLst>
              <a:ext uri="{FF2B5EF4-FFF2-40B4-BE49-F238E27FC236}">
                <a16:creationId xmlns:a16="http://schemas.microsoft.com/office/drawing/2014/main" id="{9D000DF4-808A-42FB-A6F4-CE1517C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92" y="2418432"/>
            <a:ext cx="10066692" cy="53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virtual reality game">
            <a:extLst>
              <a:ext uri="{FF2B5EF4-FFF2-40B4-BE49-F238E27FC236}">
                <a16:creationId xmlns:a16="http://schemas.microsoft.com/office/drawing/2014/main" id="{CF169C4C-123A-49C2-ADBE-509D55638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40"/>
          <a:stretch/>
        </p:blipFill>
        <p:spPr bwMode="auto">
          <a:xfrm>
            <a:off x="8463268" y="196550"/>
            <a:ext cx="2957232" cy="22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5562A-1455-4700-A667-3626FB3D47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3" b="15164"/>
          <a:stretch/>
        </p:blipFill>
        <p:spPr>
          <a:xfrm>
            <a:off x="1479324" y="3429000"/>
            <a:ext cx="1588920" cy="1608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B7088-8C81-4621-B41E-E19E170DF8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6362" r="23249" b="11704"/>
          <a:stretch/>
        </p:blipFill>
        <p:spPr>
          <a:xfrm>
            <a:off x="3896465" y="2418432"/>
            <a:ext cx="1417813" cy="1551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95806-7B46-428E-AD54-E6853816D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70" y="1037654"/>
            <a:ext cx="2128081" cy="2156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D9099D-91C3-4DEC-892E-C2A49062692B}"/>
              </a:ext>
            </a:extLst>
          </p:cNvPr>
          <p:cNvSpPr/>
          <p:nvPr/>
        </p:nvSpPr>
        <p:spPr>
          <a:xfrm>
            <a:off x="0" y="0"/>
            <a:ext cx="8466543" cy="6858000"/>
          </a:xfrm>
          <a:prstGeom prst="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C4E01-ADF3-4B4E-A1C6-A46E4C4A3496}"/>
              </a:ext>
            </a:extLst>
          </p:cNvPr>
          <p:cNvSpPr/>
          <p:nvPr/>
        </p:nvSpPr>
        <p:spPr>
          <a:xfrm>
            <a:off x="181011" y="158822"/>
            <a:ext cx="48470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THNKS JAVA ..</a:t>
            </a:r>
          </a:p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 TEACHER&lt;3</a:t>
            </a:r>
          </a:p>
        </p:txBody>
      </p:sp>
    </p:spTree>
    <p:extLst>
      <p:ext uri="{BB962C8B-B14F-4D97-AF65-F5344CB8AC3E}">
        <p14:creationId xmlns:p14="http://schemas.microsoft.com/office/powerpoint/2010/main" val="344532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B8BC-4647-4CDC-B475-2D2FB385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64EDD-8603-4890-9645-3A959961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the end">
            <a:extLst>
              <a:ext uri="{FF2B5EF4-FFF2-40B4-BE49-F238E27FC236}">
                <a16:creationId xmlns:a16="http://schemas.microsoft.com/office/drawing/2014/main" id="{50432AE9-5F63-4B1B-A563-D71C74C7C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8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149149-ABBE-499E-A44D-6C94CE4833AA}"/>
              </a:ext>
            </a:extLst>
          </p:cNvPr>
          <p:cNvSpPr/>
          <p:nvPr/>
        </p:nvSpPr>
        <p:spPr>
          <a:xfrm>
            <a:off x="0" y="0"/>
            <a:ext cx="7040476" cy="2071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41F8-6B96-4456-A54E-46ACC8377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20455"/>
          <a:stretch/>
        </p:blipFill>
        <p:spPr>
          <a:xfrm>
            <a:off x="7040476" y="0"/>
            <a:ext cx="5151524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CD079-EE63-4F1F-B168-41C359FFA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7" y="0"/>
            <a:ext cx="1938289" cy="193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B03C1-BCEB-443B-8884-714EBB7A8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80" y="48190"/>
            <a:ext cx="1938289" cy="19382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413A46-550A-4934-96DB-60479C96F76B}"/>
              </a:ext>
            </a:extLst>
          </p:cNvPr>
          <p:cNvCxnSpPr>
            <a:cxnSpLocks/>
          </p:cNvCxnSpPr>
          <p:nvPr/>
        </p:nvCxnSpPr>
        <p:spPr>
          <a:xfrm flipH="1">
            <a:off x="1" y="2071868"/>
            <a:ext cx="7040475" cy="0"/>
          </a:xfrm>
          <a:prstGeom prst="line">
            <a:avLst/>
          </a:prstGeom>
          <a:ln w="76200">
            <a:solidFill>
              <a:srgbClr val="B7A999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F6E3BA-F90F-4110-9E2D-2F23C4CB7DE8}"/>
              </a:ext>
            </a:extLst>
          </p:cNvPr>
          <p:cNvSpPr/>
          <p:nvPr/>
        </p:nvSpPr>
        <p:spPr>
          <a:xfrm>
            <a:off x="990322" y="2514638"/>
            <a:ext cx="4951420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cap="none" spc="0" dirty="0">
                <a:ln/>
                <a:solidFill>
                  <a:srgbClr val="AC6D3A"/>
                </a:solidFill>
                <a:effectLst/>
              </a:rPr>
              <a:t>Oop2 course project:</a:t>
            </a:r>
          </a:p>
          <a:p>
            <a:pPr algn="ctr"/>
            <a:r>
              <a:rPr lang="en-US" sz="3200" b="1" dirty="0">
                <a:ln/>
                <a:solidFill>
                  <a:srgbClr val="AC6D3A"/>
                </a:solidFill>
              </a:rPr>
              <a:t>Tic Tac Toe game</a:t>
            </a:r>
          </a:p>
          <a:p>
            <a:pPr algn="ctr"/>
            <a:endParaRPr lang="en-US" sz="3200" b="1" dirty="0">
              <a:ln/>
              <a:solidFill>
                <a:srgbClr val="AC6D3A"/>
              </a:solidFill>
            </a:endParaRPr>
          </a:p>
          <a:p>
            <a:pPr algn="ctr"/>
            <a:r>
              <a:rPr lang="en-US" sz="3200" b="1" cap="none" spc="0" dirty="0">
                <a:ln/>
                <a:solidFill>
                  <a:srgbClr val="AC6D3A"/>
                </a:solidFill>
                <a:effectLst/>
              </a:rPr>
              <a:t>By: Elaf, </a:t>
            </a:r>
            <a:r>
              <a:rPr lang="en-US" sz="3200" b="1" cap="none" spc="0" dirty="0" err="1">
                <a:ln/>
                <a:solidFill>
                  <a:srgbClr val="AC6D3A"/>
                </a:solidFill>
                <a:effectLst/>
              </a:rPr>
              <a:t>Salma,&amp;Mariam</a:t>
            </a:r>
            <a:endParaRPr lang="en-US" sz="3200" b="1" cap="none" spc="0" dirty="0">
              <a:ln/>
              <a:solidFill>
                <a:srgbClr val="AC6D3A"/>
              </a:solidFill>
              <a:effectLst/>
            </a:endParaRPr>
          </a:p>
          <a:p>
            <a:pPr algn="ctr"/>
            <a:r>
              <a:rPr lang="en-US" sz="3200" b="1" cap="none" spc="0" dirty="0">
                <a:ln/>
                <a:solidFill>
                  <a:srgbClr val="AC6D3A"/>
                </a:solidFill>
                <a:effectLst/>
              </a:rPr>
              <a:t>Supervised by: </a:t>
            </a:r>
            <a:r>
              <a:rPr lang="en-US" sz="3200" b="1" cap="none" spc="0" dirty="0" err="1">
                <a:ln/>
                <a:solidFill>
                  <a:srgbClr val="AC6D3A"/>
                </a:solidFill>
                <a:effectLst/>
              </a:rPr>
              <a:t>T</a:t>
            </a:r>
            <a:r>
              <a:rPr lang="en-US" sz="3200" b="1" dirty="0" err="1">
                <a:ln/>
                <a:solidFill>
                  <a:srgbClr val="AC6D3A"/>
                </a:solidFill>
              </a:rPr>
              <a:t>.Noor</a:t>
            </a:r>
            <a:r>
              <a:rPr lang="en-US" sz="3200" b="1" dirty="0">
                <a:ln/>
                <a:solidFill>
                  <a:srgbClr val="AC6D3A"/>
                </a:solidFill>
              </a:rPr>
              <a:t> Hafsa</a:t>
            </a:r>
            <a:endParaRPr lang="en-US" sz="3200" b="1" cap="none" spc="0" dirty="0">
              <a:ln/>
              <a:solidFill>
                <a:srgbClr val="AC6D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43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3077449" y="837321"/>
            <a:ext cx="5671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1: introduction</a:t>
            </a:r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BD7921BF-EA92-4383-8AC9-40F49213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962" y="1453795"/>
            <a:ext cx="4566884" cy="45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25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28D958-CCBE-42F6-B269-80905A085224}"/>
              </a:ext>
            </a:extLst>
          </p:cNvPr>
          <p:cNvSpPr/>
          <p:nvPr/>
        </p:nvSpPr>
        <p:spPr>
          <a:xfrm>
            <a:off x="2810753" y="235709"/>
            <a:ext cx="61075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Tic Tac Toe??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F8E0C-F34F-44C7-84C4-27F961C50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" b="15164"/>
          <a:stretch/>
        </p:blipFill>
        <p:spPr>
          <a:xfrm>
            <a:off x="263709" y="1865012"/>
            <a:ext cx="2621731" cy="2653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14E72-B692-4139-9659-B01E0FDC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0" y="1806894"/>
            <a:ext cx="3984014" cy="2711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C36B3F-E339-4488-9648-B8421F1EABF1}"/>
              </a:ext>
            </a:extLst>
          </p:cNvPr>
          <p:cNvSpPr/>
          <p:nvPr/>
        </p:nvSpPr>
        <p:spPr>
          <a:xfrm>
            <a:off x="410736" y="4888732"/>
            <a:ext cx="2400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Earliest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77CAC-C648-4E65-A2C6-B4B65AA7E710}"/>
              </a:ext>
            </a:extLst>
          </p:cNvPr>
          <p:cNvSpPr/>
          <p:nvPr/>
        </p:nvSpPr>
        <p:spPr>
          <a:xfrm>
            <a:off x="4039667" y="4888732"/>
            <a:ext cx="305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step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Image result for tic tac toe in computer">
            <a:extLst>
              <a:ext uri="{FF2B5EF4-FFF2-40B4-BE49-F238E27FC236}">
                <a16:creationId xmlns:a16="http://schemas.microsoft.com/office/drawing/2014/main" id="{C8E30E82-B2C6-494E-9D98-80273DF5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52" y="1753082"/>
            <a:ext cx="3352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FFD102-F71E-460C-BC34-A7913371DE11}"/>
              </a:ext>
            </a:extLst>
          </p:cNvPr>
          <p:cNvSpPr/>
          <p:nvPr/>
        </p:nvSpPr>
        <p:spPr>
          <a:xfrm>
            <a:off x="8747466" y="4835157"/>
            <a:ext cx="2168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55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B14A3A-0238-44FD-8BBD-0D000B6E791B}"/>
              </a:ext>
            </a:extLst>
          </p:cNvPr>
          <p:cNvSpPr/>
          <p:nvPr/>
        </p:nvSpPr>
        <p:spPr>
          <a:xfrm>
            <a:off x="3049628" y="606100"/>
            <a:ext cx="5421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Tic Tac Toe??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BEDA7-C4CE-469C-AA13-3B85A751A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99" y="2245847"/>
            <a:ext cx="4985324" cy="304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2" name="Picture 4" descr="Image result for bill gates funny face">
            <a:extLst>
              <a:ext uri="{FF2B5EF4-FFF2-40B4-BE49-F238E27FC236}">
                <a16:creationId xmlns:a16="http://schemas.microsoft.com/office/drawing/2014/main" id="{0E03D730-E0EE-41DA-8F5E-254F07EA4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40" t="439" r="5920"/>
          <a:stretch/>
        </p:blipFill>
        <p:spPr bwMode="auto">
          <a:xfrm>
            <a:off x="7004615" y="1769604"/>
            <a:ext cx="3417486" cy="41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pecial">
            <a:extLst>
              <a:ext uri="{FF2B5EF4-FFF2-40B4-BE49-F238E27FC236}">
                <a16:creationId xmlns:a16="http://schemas.microsoft.com/office/drawing/2014/main" id="{C276A98D-D1F4-4D50-93D6-29C044AA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30" y="1697340"/>
            <a:ext cx="6831840" cy="45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CF711-26DC-40D6-B9F1-0E879A5D21C9}"/>
              </a:ext>
            </a:extLst>
          </p:cNvPr>
          <p:cNvSpPr/>
          <p:nvPr/>
        </p:nvSpPr>
        <p:spPr>
          <a:xfrm>
            <a:off x="590890" y="1085660"/>
            <a:ext cx="10128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2: A journey through our game</a:t>
            </a: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170E7F4A-5AFD-4566-BD99-54E129837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38" y="2242075"/>
            <a:ext cx="3925924" cy="392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0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680A-7618-4790-BF71-14DB1A96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D49E3-DAAB-4D06-AA7E-54A00E5B9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523"/>
            <a:ext cx="5772256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5E067-F107-41D5-8D3B-AE23DC8D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16" y="1221008"/>
            <a:ext cx="5863484" cy="484070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607C1F3-3481-4A2B-AF6C-477C6EECABB2}"/>
              </a:ext>
            </a:extLst>
          </p:cNvPr>
          <p:cNvSpPr/>
          <p:nvPr/>
        </p:nvSpPr>
        <p:spPr>
          <a:xfrm>
            <a:off x="4338351" y="3036738"/>
            <a:ext cx="1990165" cy="1054249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9F2DA-941C-4764-ADF2-24BAC85906AD}"/>
              </a:ext>
            </a:extLst>
          </p:cNvPr>
          <p:cNvSpPr/>
          <p:nvPr/>
        </p:nvSpPr>
        <p:spPr>
          <a:xfrm>
            <a:off x="3811976" y="182425"/>
            <a:ext cx="4718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Before Playing…</a:t>
            </a:r>
          </a:p>
        </p:txBody>
      </p:sp>
    </p:spTree>
    <p:extLst>
      <p:ext uri="{BB962C8B-B14F-4D97-AF65-F5344CB8AC3E}">
        <p14:creationId xmlns:p14="http://schemas.microsoft.com/office/powerpoint/2010/main" val="25249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7881-B38E-4744-8DA8-75131870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DB2317-77DE-4C5F-82C6-369CD5D4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9" y="1458779"/>
            <a:ext cx="3960615" cy="3976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75186D-3D80-4408-97F6-8817F367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24" y="1422423"/>
            <a:ext cx="3960616" cy="401315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326B65-6949-4356-A475-A82F8CD1B6D4}"/>
              </a:ext>
            </a:extLst>
          </p:cNvPr>
          <p:cNvSpPr/>
          <p:nvPr/>
        </p:nvSpPr>
        <p:spPr>
          <a:xfrm>
            <a:off x="4338351" y="3036738"/>
            <a:ext cx="1990165" cy="1054249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EF668-2ACF-437B-8786-E7EBF73F9B28}"/>
              </a:ext>
            </a:extLst>
          </p:cNvPr>
          <p:cNvSpPr/>
          <p:nvPr/>
        </p:nvSpPr>
        <p:spPr>
          <a:xfrm>
            <a:off x="3942172" y="182425"/>
            <a:ext cx="4458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While Playing…</a:t>
            </a:r>
          </a:p>
        </p:txBody>
      </p:sp>
    </p:spTree>
    <p:extLst>
      <p:ext uri="{BB962C8B-B14F-4D97-AF65-F5344CB8AC3E}">
        <p14:creationId xmlns:p14="http://schemas.microsoft.com/office/powerpoint/2010/main" val="98472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99A5F-EBD5-4633-BF6E-6CE13744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24" y="1064948"/>
            <a:ext cx="5729201" cy="5793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2502E5-80E3-4852-8491-FB94287D022D}"/>
              </a:ext>
            </a:extLst>
          </p:cNvPr>
          <p:cNvSpPr/>
          <p:nvPr/>
        </p:nvSpPr>
        <p:spPr>
          <a:xfrm>
            <a:off x="2278261" y="182425"/>
            <a:ext cx="7786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THE END OF THE GAME……</a:t>
            </a:r>
          </a:p>
        </p:txBody>
      </p:sp>
    </p:spTree>
    <p:extLst>
      <p:ext uri="{BB962C8B-B14F-4D97-AF65-F5344CB8AC3E}">
        <p14:creationId xmlns:p14="http://schemas.microsoft.com/office/powerpoint/2010/main" val="89188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148</Words>
  <Application>Microsoft Office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Pink Tulip</dc:creator>
  <cp:lastModifiedBy>Pink Tulip</cp:lastModifiedBy>
  <cp:revision>11</cp:revision>
  <dcterms:created xsi:type="dcterms:W3CDTF">2019-04-16T16:18:32Z</dcterms:created>
  <dcterms:modified xsi:type="dcterms:W3CDTF">2019-04-16T19:28:54Z</dcterms:modified>
</cp:coreProperties>
</file>